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Helvetica Neue" panose="02000503000000020004" pitchFamily="2" charset="0"/>
      <p:regular r:id="rId13"/>
      <p:bold r:id="rId14"/>
      <p:italic r:id="rId15"/>
      <p:boldItalic r:id="rId16"/>
    </p:embeddedFont>
    <p:embeddedFont>
      <p:font typeface="Nunito" pitchFamily="2" charset="77"/>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64659"/>
  </p:normalViewPr>
  <p:slideViewPr>
    <p:cSldViewPr snapToGrid="0">
      <p:cViewPr varScale="1">
        <p:scale>
          <a:sx n="90" d="100"/>
          <a:sy n="90" d="100"/>
        </p:scale>
        <p:origin x="1080" y="19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884a65b2a6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884a65b2a6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884a65b2a6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884a65b2a6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endParaRPr dirty="0">
              <a:solidFill>
                <a:schemeClr val="dk1"/>
              </a:solidFill>
              <a:latin typeface="Helvetica Neue"/>
              <a:ea typeface="Helvetica Neue"/>
              <a:cs typeface="Helvetica Neue"/>
              <a:sym typeface="Helvetica Neue"/>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884a65b2a6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884a65b2a6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0" algn="l" rtl="0">
              <a:spcBef>
                <a:spcPts val="0"/>
              </a:spcBef>
              <a:spcAft>
                <a:spcPts val="0"/>
              </a:spcAft>
              <a:buNone/>
            </a:pPr>
            <a:endParaRPr dirty="0">
              <a:solidFill>
                <a:srgbClr val="222222"/>
              </a:solidFill>
              <a:highlight>
                <a:srgbClr val="FFFFFF"/>
              </a:highligh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887d622171_0_1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887d622171_0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04800" algn="l" rtl="0">
              <a:lnSpc>
                <a:spcPct val="115000"/>
              </a:lnSpc>
              <a:spcBef>
                <a:spcPts val="0"/>
              </a:spcBef>
              <a:spcAft>
                <a:spcPts val="0"/>
              </a:spcAft>
              <a:buSzPts val="1200"/>
              <a:buChar char="●"/>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884a65b2a6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884a65b2a6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884a65b2a6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884a65b2a6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lnSpc>
                <a:spcPct val="115000"/>
              </a:lnSpc>
              <a:spcBef>
                <a:spcPts val="0"/>
              </a:spcBef>
              <a:spcAft>
                <a:spcPts val="0"/>
              </a:spcAft>
              <a:buSzPts val="1100"/>
              <a:buChar char="●"/>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887d622171_0_1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887d622171_0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887d622171_0_1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887d622171_0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lnSpc>
                <a:spcPct val="115000"/>
              </a:lnSpc>
              <a:spcBef>
                <a:spcPts val="0"/>
              </a:spcBef>
              <a:spcAft>
                <a:spcPts val="0"/>
              </a:spcAft>
              <a:buSzPts val="1100"/>
              <a:buChar char="●"/>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884a65b2a6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884a65b2a6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Clr>
                <a:srgbClr val="222222"/>
              </a:buClr>
              <a:buSzPts val="1100"/>
              <a:buChar char="●"/>
            </a:pPr>
            <a:endParaRPr dirty="0">
              <a:solidFill>
                <a:srgbClr val="222222"/>
              </a:solidFill>
              <a:highlight>
                <a:srgbClr val="FFFFFF"/>
              </a:highligh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6"/>
        </a:solidFill>
        <a:effectLst/>
      </p:bgPr>
    </p:bg>
    <p:spTree>
      <p:nvGrpSpPr>
        <p:cNvPr id="1"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2;p2"/>
          <p:cNvSpPr/>
          <p:nvPr/>
        </p:nvSpPr>
        <p:spPr>
          <a:xfrm rot="10800000">
            <a:off x="5058905" y="0"/>
            <a:ext cx="4085100" cy="20526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 name="Google Shape;16;p2"/>
            <p:cNvSpPr/>
            <p:nvPr/>
          </p:nvSpPr>
          <p:spPr>
            <a:xfrm>
              <a:off x="509632"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7;p2"/>
            <p:cNvSpPr/>
            <p:nvPr/>
          </p:nvSpPr>
          <p:spPr>
            <a:xfrm>
              <a:off x="255200" y="592"/>
              <a:ext cx="1741500" cy="10443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 name="Google Shape;20;p2"/>
            <p:cNvSpPr/>
            <p:nvPr/>
          </p:nvSpPr>
          <p:spPr>
            <a:xfrm>
              <a:off x="1159826"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 name="Google Shape;21;p2"/>
            <p:cNvSpPr/>
            <p:nvPr/>
          </p:nvSpPr>
          <p:spPr>
            <a:xfrm>
              <a:off x="905395" y="592"/>
              <a:ext cx="1741500" cy="1044300"/>
            </a:xfrm>
            <a:prstGeom prst="parallelogram">
              <a:avLst>
                <a:gd name="adj" fmla="val 153193"/>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 name="Google Shape;24;p2"/>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 name="Google Shape;25;p2"/>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8" name="Google Shape;28;p2"/>
            <p:cNvSpPr/>
            <p:nvPr/>
          </p:nvSpPr>
          <p:spPr>
            <a:xfrm>
              <a:off x="7279439"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 name="Google Shape;29;p2"/>
            <p:cNvSpPr/>
            <p:nvPr/>
          </p:nvSpPr>
          <p:spPr>
            <a:xfrm>
              <a:off x="6917201" y="0"/>
              <a:ext cx="1503300" cy="863400"/>
            </a:xfrm>
            <a:prstGeom prst="parallelogram">
              <a:avLst>
                <a:gd name="adj" fmla="val 158024"/>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 name="Google Shape;32;p2"/>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 name="Google Shape;33;p2"/>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34" name="Google Shape;34;p2"/>
          <p:cNvSpPr txBox="1">
            <a:spLocks noGrp="1"/>
          </p:cNvSpPr>
          <p:nvPr>
            <p:ph type="ctrTitle"/>
          </p:nvPr>
        </p:nvSpPr>
        <p:spPr>
          <a:xfrm>
            <a:off x="1858703" y="1822833"/>
            <a:ext cx="5361300" cy="1448100"/>
          </a:xfrm>
          <a:prstGeom prst="rect">
            <a:avLst/>
          </a:prstGeom>
        </p:spPr>
        <p:txBody>
          <a:bodyPr spcFirstLastPara="1" wrap="square" lIns="91425" tIns="91425" rIns="91425" bIns="91425" anchor="ctr" anchorCtr="0">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35" name="Google Shape;35;p2"/>
          <p:cNvSpPr txBox="1">
            <a:spLocks noGrp="1"/>
          </p:cNvSpPr>
          <p:nvPr>
            <p:ph type="subTitle" idx="1"/>
          </p:nvPr>
        </p:nvSpPr>
        <p:spPr>
          <a:xfrm>
            <a:off x="1858700" y="3413158"/>
            <a:ext cx="5361300" cy="52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36" name="Google Shape;36;p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3" name="Google Shape;113;p11"/>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4" name="Google Shape;114;p11"/>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7" name="Google Shape;117;p11"/>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8" name="Google Shape;118;p11"/>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19" name="Google Shape;119;p11"/>
          <p:cNvSpPr txBox="1">
            <a:spLocks noGrp="1"/>
          </p:cNvSpPr>
          <p:nvPr>
            <p:ph type="title" hasCustomPrompt="1"/>
          </p:nvPr>
        </p:nvSpPr>
        <p:spPr>
          <a:xfrm>
            <a:off x="1385850" y="1383850"/>
            <a:ext cx="6372300" cy="13797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a:spLocks noGrp="1"/>
          </p:cNvSpPr>
          <p:nvPr>
            <p:ph type="body" idx="1"/>
          </p:nvPr>
        </p:nvSpPr>
        <p:spPr>
          <a:xfrm>
            <a:off x="1385850" y="2863850"/>
            <a:ext cx="6372300" cy="641100"/>
          </a:xfrm>
          <a:prstGeom prst="rect">
            <a:avLst/>
          </a:prstGeom>
        </p:spPr>
        <p:txBody>
          <a:bodyPr spcFirstLastPara="1" wrap="square" lIns="91425" tIns="91425" rIns="91425" bIns="91425" anchor="t" anchorCtr="0">
            <a:noAutofit/>
          </a:bodyPr>
          <a:lstStyle>
            <a:lvl1pPr marL="457200" lvl="0" indent="-311150" algn="ctr">
              <a:spcBef>
                <a:spcPts val="0"/>
              </a:spcBef>
              <a:spcAft>
                <a:spcPts val="0"/>
              </a:spcAft>
              <a:buSzPts val="1300"/>
              <a:buChar char="●"/>
              <a:defRPr/>
            </a:lvl1pPr>
            <a:lvl2pPr marL="914400" lvl="1" indent="-298450" algn="ctr">
              <a:spcBef>
                <a:spcPts val="1600"/>
              </a:spcBef>
              <a:spcAft>
                <a:spcPts val="0"/>
              </a:spcAft>
              <a:buSzPts val="1100"/>
              <a:buChar char="○"/>
              <a:defRPr/>
            </a:lvl2pPr>
            <a:lvl3pPr marL="1371600" lvl="2" indent="-298450" algn="ctr">
              <a:spcBef>
                <a:spcPts val="1600"/>
              </a:spcBef>
              <a:spcAft>
                <a:spcPts val="0"/>
              </a:spcAft>
              <a:buSzPts val="1100"/>
              <a:buChar char="■"/>
              <a:defRPr/>
            </a:lvl3pPr>
            <a:lvl4pPr marL="1828800" lvl="3" indent="-298450" algn="ctr">
              <a:spcBef>
                <a:spcPts val="1600"/>
              </a:spcBef>
              <a:spcAft>
                <a:spcPts val="0"/>
              </a:spcAft>
              <a:buSzPts val="1100"/>
              <a:buChar char="●"/>
              <a:defRPr/>
            </a:lvl4pPr>
            <a:lvl5pPr marL="2286000" lvl="4" indent="-298450" algn="ctr">
              <a:spcBef>
                <a:spcPts val="1600"/>
              </a:spcBef>
              <a:spcAft>
                <a:spcPts val="0"/>
              </a:spcAft>
              <a:buSzPts val="1100"/>
              <a:buChar char="○"/>
              <a:defRPr/>
            </a:lvl5pPr>
            <a:lvl6pPr marL="2743200" lvl="5" indent="-298450" algn="ctr">
              <a:spcBef>
                <a:spcPts val="1600"/>
              </a:spcBef>
              <a:spcAft>
                <a:spcPts val="0"/>
              </a:spcAft>
              <a:buSzPts val="1100"/>
              <a:buChar char="■"/>
              <a:defRPr/>
            </a:lvl6pPr>
            <a:lvl7pPr marL="3200400" lvl="6" indent="-298450" algn="ctr">
              <a:spcBef>
                <a:spcPts val="1600"/>
              </a:spcBef>
              <a:spcAft>
                <a:spcPts val="0"/>
              </a:spcAft>
              <a:buSzPts val="1100"/>
              <a:buChar char="●"/>
              <a:defRPr/>
            </a:lvl7pPr>
            <a:lvl8pPr marL="3657600" lvl="7" indent="-298450" algn="ctr">
              <a:spcBef>
                <a:spcPts val="1600"/>
              </a:spcBef>
              <a:spcAft>
                <a:spcPts val="0"/>
              </a:spcAft>
              <a:buSzPts val="1100"/>
              <a:buChar char="○"/>
              <a:defRPr/>
            </a:lvl8pPr>
            <a:lvl9pPr marL="4114800" lvl="8" indent="-298450" algn="ctr">
              <a:spcBef>
                <a:spcPts val="1600"/>
              </a:spcBef>
              <a:spcAft>
                <a:spcPts val="1600"/>
              </a:spcAft>
              <a:buSzPts val="1100"/>
              <a:buChar char="■"/>
              <a:defRPr/>
            </a:lvl9pPr>
          </a:lstStyle>
          <a:p>
            <a:endParaRPr/>
          </a:p>
        </p:txBody>
      </p:sp>
      <p:sp>
        <p:nvSpPr>
          <p:cNvPr id="121" name="Google Shape;121;p11"/>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2"/>
        <p:cNvGrpSpPr/>
        <p:nvPr/>
      </p:nvGrpSpPr>
      <p:grpSpPr>
        <a:xfrm>
          <a:off x="0" y="0"/>
          <a:ext cx="0" cy="0"/>
          <a:chOff x="0" y="0"/>
          <a:chExt cx="0" cy="0"/>
        </a:xfrm>
      </p:grpSpPr>
      <p:sp>
        <p:nvSpPr>
          <p:cNvPr id="123" name="Google Shape;123;p12"/>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1" name="Google Shape;41;p3"/>
            <p:cNvSpPr/>
            <p:nvPr/>
          </p:nvSpPr>
          <p:spPr>
            <a:xfrm>
              <a:off x="7279439"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2" name="Google Shape;42;p3"/>
            <p:cNvSpPr/>
            <p:nvPr/>
          </p:nvSpPr>
          <p:spPr>
            <a:xfrm>
              <a:off x="6917201" y="0"/>
              <a:ext cx="1503300" cy="863400"/>
            </a:xfrm>
            <a:prstGeom prst="parallelogram">
              <a:avLst>
                <a:gd name="adj" fmla="val 158024"/>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5" name="Google Shape;45;p3"/>
            <p:cNvSpPr/>
            <p:nvPr/>
          </p:nvSpPr>
          <p:spPr>
            <a:xfrm>
              <a:off x="7279439"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 name="Google Shape;46;p3"/>
            <p:cNvSpPr/>
            <p:nvPr/>
          </p:nvSpPr>
          <p:spPr>
            <a:xfrm>
              <a:off x="6917201" y="0"/>
              <a:ext cx="1503300" cy="863400"/>
            </a:xfrm>
            <a:prstGeom prst="parallelogram">
              <a:avLst>
                <a:gd name="adj" fmla="val 158024"/>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47" name="Google Shape;47;p3"/>
          <p:cNvSpPr txBox="1">
            <a:spLocks noGrp="1"/>
          </p:cNvSpPr>
          <p:nvPr>
            <p:ph type="title"/>
          </p:nvPr>
        </p:nvSpPr>
        <p:spPr>
          <a:xfrm>
            <a:off x="1888684" y="1746100"/>
            <a:ext cx="5377500" cy="16461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a:endParaRPr/>
          </a:p>
        </p:txBody>
      </p:sp>
      <p:sp>
        <p:nvSpPr>
          <p:cNvPr id="48" name="Google Shape;48;p3"/>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dk2"/>
        </a:solidFill>
        <a:effectLst/>
      </p:bgPr>
    </p:bg>
    <p:spTree>
      <p:nvGrpSpPr>
        <p:cNvPr id="1"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 name="Google Shape;51;p4"/>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3" name="Google Shape;53;p4"/>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54" name="Google Shape;54;p4"/>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55" name="Google Shape;55;p4"/>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bg>
      <p:bgPr>
        <a:solidFill>
          <a:schemeClr val="dk2"/>
        </a:solidFill>
        <a:effectLst/>
      </p:bgPr>
    </p:bg>
    <p:spTree>
      <p:nvGrpSpPr>
        <p:cNvPr id="1"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 name="Google Shape;58;p5"/>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 name="Google Shape;60;p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1" name="Google Shape;61;p5"/>
          <p:cNvSpPr txBox="1">
            <a:spLocks noGrp="1"/>
          </p:cNvSpPr>
          <p:nvPr>
            <p:ph type="body" idx="1"/>
          </p:nvPr>
        </p:nvSpPr>
        <p:spPr>
          <a:xfrm>
            <a:off x="819150" y="1990725"/>
            <a:ext cx="3686100" cy="244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2" name="Google Shape;62;p5"/>
          <p:cNvSpPr txBox="1">
            <a:spLocks noGrp="1"/>
          </p:cNvSpPr>
          <p:nvPr>
            <p:ph type="body" idx="2"/>
          </p:nvPr>
        </p:nvSpPr>
        <p:spPr>
          <a:xfrm>
            <a:off x="4638675" y="1990725"/>
            <a:ext cx="3686100" cy="244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63" name="Google Shape;63;p5"/>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dk2"/>
        </a:solidFill>
        <a:effectLst/>
      </p:bgPr>
    </p:bg>
    <p:spTree>
      <p:nvGrpSpPr>
        <p:cNvPr id="1"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6" name="Google Shape;66;p6"/>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8" name="Google Shape;68;p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69" name="Google Shape;69;p6"/>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accent3"/>
        </a:solidFill>
        <a:effectLst/>
      </p:bgPr>
    </p:bg>
    <p:spTree>
      <p:nvGrpSpPr>
        <p:cNvPr id="1"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2" name="Google Shape;72;p7"/>
          <p:cNvSpPr/>
          <p:nvPr/>
        </p:nvSpPr>
        <p:spPr>
          <a:xfrm>
            <a:off x="31" y="2824500"/>
            <a:ext cx="7370400" cy="23190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4" name="Google Shape;74;p7"/>
          <p:cNvSpPr txBox="1">
            <a:spLocks noGrp="1"/>
          </p:cNvSpPr>
          <p:nvPr>
            <p:ph type="title"/>
          </p:nvPr>
        </p:nvSpPr>
        <p:spPr>
          <a:xfrm>
            <a:off x="819150" y="845600"/>
            <a:ext cx="3709200" cy="13830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75" name="Google Shape;75;p7"/>
          <p:cNvSpPr txBox="1">
            <a:spLocks noGrp="1"/>
          </p:cNvSpPr>
          <p:nvPr>
            <p:ph type="body" idx="1"/>
          </p:nvPr>
        </p:nvSpPr>
        <p:spPr>
          <a:xfrm>
            <a:off x="830700" y="2319050"/>
            <a:ext cx="3709200" cy="21198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76" name="Google Shape;76;p7"/>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1"/>
        </a:solidFill>
        <a:effectLst/>
      </p:bgPr>
    </p:bg>
    <p:spTree>
      <p:nvGrpSpPr>
        <p:cNvPr id="1"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 name="Google Shape;79;p8"/>
          <p:cNvSpPr/>
          <p:nvPr/>
        </p:nvSpPr>
        <p:spPr>
          <a:xfrm flipH="1">
            <a:off x="3583210" y="1554113"/>
            <a:ext cx="5560500" cy="35895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 name="Google Shape;82;p8"/>
            <p:cNvSpPr/>
            <p:nvPr/>
          </p:nvSpPr>
          <p:spPr>
            <a:xfrm>
              <a:off x="4093430"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3" name="Google Shape;83;p8"/>
            <p:cNvSpPr/>
            <p:nvPr/>
          </p:nvSpPr>
          <p:spPr>
            <a:xfrm>
              <a:off x="3961956" y="4383950"/>
              <a:ext cx="897600" cy="548700"/>
            </a:xfrm>
            <a:prstGeom prst="parallelogram">
              <a:avLst>
                <a:gd name="adj" fmla="val 153193"/>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7" name="Google Shape;87;p8"/>
            <p:cNvSpPr/>
            <p:nvPr/>
          </p:nvSpPr>
          <p:spPr>
            <a:xfrm>
              <a:off x="7279439"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8" name="Google Shape;88;p8"/>
            <p:cNvSpPr/>
            <p:nvPr/>
          </p:nvSpPr>
          <p:spPr>
            <a:xfrm>
              <a:off x="6917201" y="0"/>
              <a:ext cx="1503300" cy="863400"/>
            </a:xfrm>
            <a:prstGeom prst="parallelogram">
              <a:avLst>
                <a:gd name="adj" fmla="val 158024"/>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1" name="Google Shape;91;p8"/>
            <p:cNvSpPr/>
            <p:nvPr/>
          </p:nvSpPr>
          <p:spPr>
            <a:xfrm>
              <a:off x="7279439"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2" name="Google Shape;92;p8"/>
            <p:cNvSpPr/>
            <p:nvPr/>
          </p:nvSpPr>
          <p:spPr>
            <a:xfrm>
              <a:off x="6917201" y="0"/>
              <a:ext cx="1503300" cy="863400"/>
            </a:xfrm>
            <a:prstGeom prst="parallelogram">
              <a:avLst>
                <a:gd name="adj" fmla="val 158024"/>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93" name="Google Shape;93;p8"/>
          <p:cNvSpPr txBox="1">
            <a:spLocks noGrp="1"/>
          </p:cNvSpPr>
          <p:nvPr>
            <p:ph type="title"/>
          </p:nvPr>
        </p:nvSpPr>
        <p:spPr>
          <a:xfrm>
            <a:off x="1393929" y="1301146"/>
            <a:ext cx="6366900" cy="2539200"/>
          </a:xfrm>
          <a:prstGeom prst="rect">
            <a:avLst/>
          </a:prstGeom>
        </p:spPr>
        <p:txBody>
          <a:bodyPr spcFirstLastPara="1" wrap="square" lIns="91425" tIns="91425" rIns="91425" bIns="91425" anchor="ctr" anchorCtr="0">
            <a:no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a:endParaRPr/>
          </a:p>
        </p:txBody>
      </p:sp>
      <p:sp>
        <p:nvSpPr>
          <p:cNvPr id="94" name="Google Shape;94;p8"/>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2"/>
        </a:solidFill>
        <a:effectLst/>
      </p:bgPr>
    </p:bg>
    <p:spTree>
      <p:nvGrpSpPr>
        <p:cNvPr id="1"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7" name="Google Shape;97;p9"/>
          <p:cNvSpPr/>
          <p:nvPr/>
        </p:nvSpPr>
        <p:spPr>
          <a:xfrm>
            <a:off x="31" y="2824500"/>
            <a:ext cx="7370400" cy="23190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9" name="Google Shape;99;p9"/>
          <p:cNvSpPr txBox="1">
            <a:spLocks noGrp="1"/>
          </p:cNvSpPr>
          <p:nvPr>
            <p:ph type="title"/>
          </p:nvPr>
        </p:nvSpPr>
        <p:spPr>
          <a:xfrm>
            <a:off x="819150" y="845600"/>
            <a:ext cx="6424200" cy="7050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a:endParaRPr/>
          </a:p>
        </p:txBody>
      </p:sp>
      <p:sp>
        <p:nvSpPr>
          <p:cNvPr id="100" name="Google Shape;100;p9"/>
          <p:cNvSpPr txBox="1">
            <a:spLocks noGrp="1"/>
          </p:cNvSpPr>
          <p:nvPr>
            <p:ph type="subTitle" idx="1"/>
          </p:nvPr>
        </p:nvSpPr>
        <p:spPr>
          <a:xfrm>
            <a:off x="819150" y="1550700"/>
            <a:ext cx="5859900" cy="3936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101" name="Google Shape;101;p9"/>
          <p:cNvSpPr txBox="1">
            <a:spLocks noGrp="1"/>
          </p:cNvSpPr>
          <p:nvPr>
            <p:ph type="body" idx="2"/>
          </p:nvPr>
        </p:nvSpPr>
        <p:spPr>
          <a:xfrm>
            <a:off x="819150" y="2467050"/>
            <a:ext cx="5859900" cy="2095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02" name="Google Shape;102;p9"/>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bg>
      <p:bgPr>
        <a:solidFill>
          <a:schemeClr val="accent1"/>
        </a:solidFill>
        <a:effectLst/>
      </p:bgPr>
    </p:bg>
    <p:spTree>
      <p:nvGrpSpPr>
        <p:cNvPr id="1"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sy="101000" algn="ctr" rotWithShape="0">
              <a:srgbClr val="000000">
                <a:alpha val="4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7" name="Google Shape;107;p10"/>
          <p:cNvSpPr txBox="1">
            <a:spLocks noGrp="1"/>
          </p:cNvSpPr>
          <p:nvPr>
            <p:ph type="body" idx="1"/>
          </p:nvPr>
        </p:nvSpPr>
        <p:spPr>
          <a:xfrm>
            <a:off x="328025" y="4163500"/>
            <a:ext cx="7415100" cy="605100"/>
          </a:xfrm>
          <a:prstGeom prst="rect">
            <a:avLst/>
          </a:prstGeom>
        </p:spPr>
        <p:txBody>
          <a:bodyPr spcFirstLastPara="1" wrap="square" lIns="91425" tIns="91425" rIns="91425" bIns="91425" anchor="b" anchorCtr="0">
            <a:noAutofit/>
          </a:bodyPr>
          <a:lstStyle>
            <a:lvl1pPr marL="457200" lvl="0" indent="-228600">
              <a:lnSpc>
                <a:spcPct val="100000"/>
              </a:lnSpc>
              <a:spcBef>
                <a:spcPts val="0"/>
              </a:spcBef>
              <a:spcAft>
                <a:spcPts val="0"/>
              </a:spcAft>
              <a:buSzPts val="1300"/>
              <a:buNone/>
              <a:defRPr/>
            </a:lvl1pPr>
          </a:lstStyle>
          <a:p>
            <a:endParaRPr/>
          </a:p>
        </p:txBody>
      </p:sp>
      <p:sp>
        <p:nvSpPr>
          <p:cNvPr id="108" name="Google Shape;108;p10"/>
          <p:cNvSpPr txBox="1">
            <a:spLocks noGrp="1"/>
          </p:cNvSpPr>
          <p:nvPr>
            <p:ph type="sldNum" idx="12"/>
          </p:nvPr>
        </p:nvSpPr>
        <p:spPr>
          <a:xfrm>
            <a:off x="8390734" y="4543668"/>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hift">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a:endParaRPr/>
          </a:p>
        </p:txBody>
      </p:sp>
      <p:sp>
        <p:nvSpPr>
          <p:cNvPr id="7" name="Google Shape;7;p1"/>
          <p:cNvSpPr txBox="1">
            <a:spLocks noGrp="1"/>
          </p:cNvSpPr>
          <p:nvPr>
            <p:ph type="body" idx="1"/>
          </p:nvPr>
        </p:nvSpPr>
        <p:spPr>
          <a:xfrm>
            <a:off x="311700" y="1152475"/>
            <a:ext cx="8520600" cy="33912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marL="914400" lvl="1"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marL="1371600" lvl="2"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marL="1828800" lvl="3"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marL="2286000" lvl="4"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marL="2743200" lvl="5"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marL="3200400" lvl="6"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marL="3657600" lvl="7" indent="-29845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marL="4114800" lvl="8" indent="-29845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a:endParaRPr/>
          </a:p>
        </p:txBody>
      </p:sp>
      <p:sp>
        <p:nvSpPr>
          <p:cNvPr id="8" name="Google Shape;8;p1"/>
          <p:cNvSpPr txBox="1">
            <a:spLocks noGrp="1"/>
          </p:cNvSpPr>
          <p:nvPr>
            <p:ph type="sldNum" idx="12"/>
          </p:nvPr>
        </p:nvSpPr>
        <p:spPr>
          <a:xfrm>
            <a:off x="8390734" y="4543668"/>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13"/>
          <p:cNvSpPr txBox="1">
            <a:spLocks noGrp="1"/>
          </p:cNvSpPr>
          <p:nvPr>
            <p:ph type="ctrTitle"/>
          </p:nvPr>
        </p:nvSpPr>
        <p:spPr>
          <a:xfrm>
            <a:off x="1858703" y="1628908"/>
            <a:ext cx="5361300" cy="144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accent1"/>
                </a:solidFill>
              </a:rPr>
              <a:t>CDL, CRL &amp; HathiTrust Collaboration</a:t>
            </a:r>
            <a:endParaRPr dirty="0">
              <a:solidFill>
                <a:schemeClr val="accent1"/>
              </a:solidFill>
            </a:endParaRPr>
          </a:p>
        </p:txBody>
      </p:sp>
      <p:sp>
        <p:nvSpPr>
          <p:cNvPr id="129" name="Google Shape;129;p13"/>
          <p:cNvSpPr txBox="1">
            <a:spLocks noGrp="1"/>
          </p:cNvSpPr>
          <p:nvPr>
            <p:ph type="subTitle" idx="1"/>
          </p:nvPr>
        </p:nvSpPr>
        <p:spPr>
          <a:xfrm>
            <a:off x="1891350" y="3043258"/>
            <a:ext cx="5361300" cy="52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700" dirty="0">
                <a:solidFill>
                  <a:schemeClr val="accent5"/>
                </a:solidFill>
              </a:rPr>
              <a:t>June 26, 2020</a:t>
            </a:r>
            <a:endParaRPr sz="1700" dirty="0">
              <a:solidFill>
                <a:schemeClr val="accent5"/>
              </a:solidFill>
            </a:endParaRPr>
          </a:p>
          <a:p>
            <a:pPr marL="0" lvl="0" indent="0" algn="ctr" rtl="0">
              <a:spcBef>
                <a:spcPts val="0"/>
              </a:spcBef>
              <a:spcAft>
                <a:spcPts val="0"/>
              </a:spcAft>
              <a:buNone/>
            </a:pPr>
            <a:r>
              <a:rPr lang="en" sz="1500" dirty="0">
                <a:solidFill>
                  <a:schemeClr val="accent5"/>
                </a:solidFill>
              </a:rPr>
              <a:t>Heather Weltin, HathiTrust</a:t>
            </a:r>
            <a:endParaRPr sz="1500" dirty="0">
              <a:solidFill>
                <a:schemeClr val="accent5"/>
              </a:solidFill>
            </a:endParaRPr>
          </a:p>
          <a:p>
            <a:pPr marL="0" lvl="0" indent="0" algn="ctr" rtl="0">
              <a:spcBef>
                <a:spcPts val="0"/>
              </a:spcBef>
              <a:spcAft>
                <a:spcPts val="0"/>
              </a:spcAft>
              <a:buClr>
                <a:schemeClr val="dk1"/>
              </a:buClr>
              <a:buSzPts val="1100"/>
              <a:buFont typeface="Arial"/>
              <a:buNone/>
            </a:pPr>
            <a:r>
              <a:rPr lang="en" sz="1500" dirty="0">
                <a:solidFill>
                  <a:schemeClr val="accent5"/>
                </a:solidFill>
              </a:rPr>
              <a:t>Alison Wohlers, California Digital Library (CDL)</a:t>
            </a:r>
            <a:endParaRPr sz="1500" dirty="0">
              <a:solidFill>
                <a:schemeClr val="accent5"/>
              </a:solidFill>
            </a:endParaRPr>
          </a:p>
          <a:p>
            <a:pPr marL="0" lvl="0" indent="0" algn="ctr" rtl="0">
              <a:spcBef>
                <a:spcPts val="0"/>
              </a:spcBef>
              <a:spcAft>
                <a:spcPts val="0"/>
              </a:spcAft>
              <a:buClr>
                <a:schemeClr val="dk1"/>
              </a:buClr>
              <a:buSzPts val="1100"/>
              <a:buFont typeface="Arial"/>
              <a:buNone/>
            </a:pPr>
            <a:r>
              <a:rPr lang="en" sz="1500" dirty="0">
                <a:solidFill>
                  <a:schemeClr val="accent5"/>
                </a:solidFill>
              </a:rPr>
              <a:t>Amy Wood, Center for Research Libraries (CRL)</a:t>
            </a:r>
            <a:endParaRPr sz="1500" dirty="0">
              <a:solidFill>
                <a:schemeClr val="accent5"/>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2"/>
          <p:cNvSpPr txBox="1">
            <a:spLocks noGrp="1"/>
          </p:cNvSpPr>
          <p:nvPr>
            <p:ph type="title"/>
          </p:nvPr>
        </p:nvSpPr>
        <p:spPr>
          <a:xfrm>
            <a:off x="311700" y="845600"/>
            <a:ext cx="80133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accent1"/>
                </a:solidFill>
              </a:rPr>
              <a:t>Questions</a:t>
            </a:r>
            <a:endParaRPr dirty="0">
              <a:solidFill>
                <a:schemeClr val="accent1"/>
              </a:solidFill>
            </a:endParaRPr>
          </a:p>
        </p:txBody>
      </p:sp>
      <p:sp>
        <p:nvSpPr>
          <p:cNvPr id="192" name="Google Shape;192;p22"/>
          <p:cNvSpPr txBox="1">
            <a:spLocks noGrp="1"/>
          </p:cNvSpPr>
          <p:nvPr>
            <p:ph type="body" idx="1"/>
          </p:nvPr>
        </p:nvSpPr>
        <p:spPr>
          <a:xfrm>
            <a:off x="464100" y="1805750"/>
            <a:ext cx="2495400" cy="21963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1700" dirty="0">
                <a:solidFill>
                  <a:schemeClr val="accent5"/>
                </a:solidFill>
              </a:rPr>
              <a:t>Heather Weltin </a:t>
            </a:r>
            <a:br>
              <a:rPr lang="en" sz="1700" dirty="0">
                <a:solidFill>
                  <a:schemeClr val="accent5"/>
                </a:solidFill>
              </a:rPr>
            </a:br>
            <a:r>
              <a:rPr lang="en" sz="1700" dirty="0">
                <a:solidFill>
                  <a:schemeClr val="accent5"/>
                </a:solidFill>
              </a:rPr>
              <a:t>HathiTrust</a:t>
            </a:r>
            <a:endParaRPr sz="1700" dirty="0">
              <a:solidFill>
                <a:schemeClr val="accent5"/>
              </a:solidFill>
            </a:endParaRPr>
          </a:p>
          <a:p>
            <a:pPr marL="0" lvl="0" indent="0" algn="ctr" rtl="0">
              <a:lnSpc>
                <a:spcPct val="100000"/>
              </a:lnSpc>
              <a:spcBef>
                <a:spcPts val="0"/>
              </a:spcBef>
              <a:spcAft>
                <a:spcPts val="0"/>
              </a:spcAft>
              <a:buClr>
                <a:schemeClr val="dk1"/>
              </a:buClr>
              <a:buSzPts val="1100"/>
              <a:buFont typeface="Arial"/>
              <a:buNone/>
            </a:pPr>
            <a:r>
              <a:rPr lang="en" sz="1700" dirty="0" err="1">
                <a:solidFill>
                  <a:schemeClr val="accent5"/>
                </a:solidFill>
              </a:rPr>
              <a:t>weltin@hathitrust.org</a:t>
            </a:r>
            <a:endParaRPr sz="1700" dirty="0">
              <a:solidFill>
                <a:schemeClr val="accent5"/>
              </a:solidFill>
            </a:endParaRPr>
          </a:p>
          <a:p>
            <a:pPr marL="0" lvl="0" indent="0" algn="l" rtl="0">
              <a:spcBef>
                <a:spcPts val="0"/>
              </a:spcBef>
              <a:spcAft>
                <a:spcPts val="1600"/>
              </a:spcAft>
              <a:buNone/>
            </a:pPr>
            <a:endParaRPr dirty="0"/>
          </a:p>
        </p:txBody>
      </p:sp>
      <p:sp>
        <p:nvSpPr>
          <p:cNvPr id="193" name="Google Shape;193;p22"/>
          <p:cNvSpPr txBox="1">
            <a:spLocks noGrp="1"/>
          </p:cNvSpPr>
          <p:nvPr>
            <p:ph type="body" idx="1"/>
          </p:nvPr>
        </p:nvSpPr>
        <p:spPr>
          <a:xfrm>
            <a:off x="3370020" y="1742784"/>
            <a:ext cx="2495400" cy="23163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1700" dirty="0">
                <a:solidFill>
                  <a:schemeClr val="accent5"/>
                </a:solidFill>
              </a:rPr>
              <a:t>Alison Wohlers </a:t>
            </a:r>
            <a:br>
              <a:rPr lang="en" sz="1700" dirty="0">
                <a:solidFill>
                  <a:schemeClr val="accent5"/>
                </a:solidFill>
              </a:rPr>
            </a:br>
            <a:r>
              <a:rPr lang="en" sz="1700" dirty="0">
                <a:solidFill>
                  <a:schemeClr val="accent5"/>
                </a:solidFill>
              </a:rPr>
              <a:t>California Digital Library</a:t>
            </a:r>
            <a:endParaRPr sz="1700" dirty="0">
              <a:solidFill>
                <a:schemeClr val="accent5"/>
              </a:solidFill>
            </a:endParaRPr>
          </a:p>
          <a:p>
            <a:pPr marL="0" lvl="0" indent="0" algn="ctr" rtl="0">
              <a:spcBef>
                <a:spcPts val="0"/>
              </a:spcBef>
              <a:spcAft>
                <a:spcPts val="0"/>
              </a:spcAft>
              <a:buNone/>
            </a:pPr>
            <a:r>
              <a:rPr lang="en" sz="1700" dirty="0" err="1">
                <a:solidFill>
                  <a:schemeClr val="accent5"/>
                </a:solidFill>
              </a:rPr>
              <a:t>alison.wohlers@ucop.edu</a:t>
            </a:r>
            <a:endParaRPr sz="2300" dirty="0">
              <a:solidFill>
                <a:schemeClr val="accent5"/>
              </a:solidFill>
            </a:endParaRPr>
          </a:p>
          <a:p>
            <a:pPr marL="0" lvl="0" indent="0" algn="ctr" rtl="0">
              <a:lnSpc>
                <a:spcPct val="100000"/>
              </a:lnSpc>
              <a:spcBef>
                <a:spcPts val="0"/>
              </a:spcBef>
              <a:spcAft>
                <a:spcPts val="0"/>
              </a:spcAft>
              <a:buNone/>
            </a:pPr>
            <a:endParaRPr sz="1700" dirty="0"/>
          </a:p>
          <a:p>
            <a:pPr marL="0" lvl="0" indent="0" algn="l" rtl="0">
              <a:spcBef>
                <a:spcPts val="0"/>
              </a:spcBef>
              <a:spcAft>
                <a:spcPts val="1600"/>
              </a:spcAft>
              <a:buNone/>
            </a:pPr>
            <a:endParaRPr dirty="0"/>
          </a:p>
        </p:txBody>
      </p:sp>
      <p:sp>
        <p:nvSpPr>
          <p:cNvPr id="194" name="Google Shape;194;p22"/>
          <p:cNvSpPr txBox="1">
            <a:spLocks noGrp="1"/>
          </p:cNvSpPr>
          <p:nvPr>
            <p:ph type="body" idx="1"/>
          </p:nvPr>
        </p:nvSpPr>
        <p:spPr>
          <a:xfrm>
            <a:off x="6017820" y="1742784"/>
            <a:ext cx="2745662" cy="21963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1700" dirty="0">
                <a:solidFill>
                  <a:schemeClr val="accent5"/>
                </a:solidFill>
              </a:rPr>
              <a:t>Amy Wood</a:t>
            </a:r>
            <a:endParaRPr sz="1700" dirty="0">
              <a:solidFill>
                <a:schemeClr val="accent5"/>
              </a:solidFill>
            </a:endParaRPr>
          </a:p>
          <a:p>
            <a:pPr marL="0" lvl="0" indent="0" algn="ctr" rtl="0">
              <a:lnSpc>
                <a:spcPct val="100000"/>
              </a:lnSpc>
              <a:spcBef>
                <a:spcPts val="0"/>
              </a:spcBef>
              <a:spcAft>
                <a:spcPts val="0"/>
              </a:spcAft>
              <a:buNone/>
            </a:pPr>
            <a:r>
              <a:rPr lang="en" sz="1700" dirty="0">
                <a:solidFill>
                  <a:schemeClr val="accent5"/>
                </a:solidFill>
              </a:rPr>
              <a:t>Center for Research Libraries </a:t>
            </a:r>
            <a:endParaRPr sz="1700" dirty="0">
              <a:solidFill>
                <a:schemeClr val="accent5"/>
              </a:solidFill>
            </a:endParaRPr>
          </a:p>
          <a:p>
            <a:pPr marL="0" lvl="0" indent="0" algn="ctr" rtl="0">
              <a:spcBef>
                <a:spcPts val="0"/>
              </a:spcBef>
              <a:spcAft>
                <a:spcPts val="0"/>
              </a:spcAft>
              <a:buNone/>
            </a:pPr>
            <a:r>
              <a:rPr lang="en" sz="1700" dirty="0" err="1">
                <a:solidFill>
                  <a:schemeClr val="accent5"/>
                </a:solidFill>
              </a:rPr>
              <a:t>wood@crl.edu</a:t>
            </a:r>
            <a:endParaRPr sz="2300" dirty="0">
              <a:solidFill>
                <a:schemeClr val="accent5"/>
              </a:solidFill>
            </a:endParaRPr>
          </a:p>
          <a:p>
            <a:pPr marL="0" lvl="0" indent="0" algn="l" rtl="0">
              <a:spcBef>
                <a:spcPts val="0"/>
              </a:spcBef>
              <a:spcAft>
                <a:spcPts val="1600"/>
              </a:spcAft>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4"/>
          <p:cNvSpPr txBox="1">
            <a:spLocks noGrp="1"/>
          </p:cNvSpPr>
          <p:nvPr>
            <p:ph type="title"/>
          </p:nvPr>
        </p:nvSpPr>
        <p:spPr>
          <a:xfrm>
            <a:off x="810550" y="82295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accent1"/>
                </a:solidFill>
              </a:rPr>
              <a:t>Why This Collaboration? </a:t>
            </a:r>
            <a:endParaRPr dirty="0">
              <a:solidFill>
                <a:schemeClr val="accent1"/>
              </a:solidFill>
            </a:endParaRPr>
          </a:p>
        </p:txBody>
      </p:sp>
      <p:pic>
        <p:nvPicPr>
          <p:cNvPr id="135" name="Google Shape;135;p14"/>
          <p:cNvPicPr preferRelativeResize="0"/>
          <p:nvPr/>
        </p:nvPicPr>
        <p:blipFill>
          <a:blip r:embed="rId3">
            <a:alphaModFix/>
          </a:blip>
          <a:stretch>
            <a:fillRect/>
          </a:stretch>
        </p:blipFill>
        <p:spPr>
          <a:xfrm>
            <a:off x="6832938" y="4151149"/>
            <a:ext cx="1687711" cy="714375"/>
          </a:xfrm>
          <a:prstGeom prst="rect">
            <a:avLst/>
          </a:prstGeom>
          <a:noFill/>
          <a:ln>
            <a:noFill/>
          </a:ln>
        </p:spPr>
      </p:pic>
      <p:pic>
        <p:nvPicPr>
          <p:cNvPr id="136" name="Google Shape;136;p14"/>
          <p:cNvPicPr preferRelativeResize="0"/>
          <p:nvPr/>
        </p:nvPicPr>
        <p:blipFill>
          <a:blip r:embed="rId4">
            <a:alphaModFix/>
          </a:blip>
          <a:stretch>
            <a:fillRect/>
          </a:stretch>
        </p:blipFill>
        <p:spPr>
          <a:xfrm>
            <a:off x="618350" y="4096175"/>
            <a:ext cx="1914525" cy="714375"/>
          </a:xfrm>
          <a:prstGeom prst="rect">
            <a:avLst/>
          </a:prstGeom>
          <a:noFill/>
          <a:ln>
            <a:noFill/>
          </a:ln>
        </p:spPr>
      </p:pic>
      <p:pic>
        <p:nvPicPr>
          <p:cNvPr id="137" name="Google Shape;137;p14"/>
          <p:cNvPicPr preferRelativeResize="0"/>
          <p:nvPr/>
        </p:nvPicPr>
        <p:blipFill>
          <a:blip r:embed="rId5">
            <a:alphaModFix/>
          </a:blip>
          <a:stretch>
            <a:fillRect/>
          </a:stretch>
        </p:blipFill>
        <p:spPr>
          <a:xfrm>
            <a:off x="3008875" y="4249350"/>
            <a:ext cx="3416200" cy="616175"/>
          </a:xfrm>
          <a:prstGeom prst="rect">
            <a:avLst/>
          </a:prstGeom>
          <a:noFill/>
          <a:ln>
            <a:noFill/>
          </a:ln>
        </p:spPr>
      </p:pic>
      <p:sp>
        <p:nvSpPr>
          <p:cNvPr id="138" name="Google Shape;138;p14"/>
          <p:cNvSpPr txBox="1"/>
          <p:nvPr/>
        </p:nvSpPr>
        <p:spPr>
          <a:xfrm>
            <a:off x="553525" y="1498775"/>
            <a:ext cx="2580300" cy="2597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dirty="0">
              <a:latin typeface="Calibri"/>
              <a:ea typeface="Calibri"/>
              <a:cs typeface="Calibri"/>
              <a:sym typeface="Calibri"/>
            </a:endParaRPr>
          </a:p>
        </p:txBody>
      </p:sp>
      <p:sp>
        <p:nvSpPr>
          <p:cNvPr id="139" name="Google Shape;139;p14"/>
          <p:cNvSpPr txBox="1"/>
          <p:nvPr/>
        </p:nvSpPr>
        <p:spPr>
          <a:xfrm>
            <a:off x="553525" y="1498775"/>
            <a:ext cx="2580300" cy="2597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100" dirty="0">
                <a:solidFill>
                  <a:schemeClr val="accent5"/>
                </a:solidFill>
                <a:highlight>
                  <a:srgbClr val="FFFFFF"/>
                </a:highlight>
                <a:latin typeface="Calibri"/>
                <a:ea typeface="Calibri"/>
                <a:cs typeface="Calibri"/>
                <a:sym typeface="Calibri"/>
              </a:rPr>
              <a:t>“Looking back on our present crisis, I’d like to be able to say that we didn’t just work harder to win the future, but that we learned how to work smarter. We’re intentionally creating a broad coalition that can go further on Shared Print issues than we each could on our own. I’m committed to this community-anchored work.”</a:t>
            </a:r>
            <a:endParaRPr sz="1100" dirty="0">
              <a:solidFill>
                <a:schemeClr val="accent5"/>
              </a:solidFill>
              <a:highlight>
                <a:srgbClr val="FFFFFF"/>
              </a:highlight>
              <a:latin typeface="Calibri"/>
              <a:ea typeface="Calibri"/>
              <a:cs typeface="Calibri"/>
              <a:sym typeface="Calibri"/>
            </a:endParaRPr>
          </a:p>
          <a:p>
            <a:pPr marL="0" lvl="0" indent="0" algn="l" rtl="0">
              <a:spcBef>
                <a:spcPts val="0"/>
              </a:spcBef>
              <a:spcAft>
                <a:spcPts val="0"/>
              </a:spcAft>
              <a:buNone/>
            </a:pPr>
            <a:endParaRPr sz="1100" dirty="0">
              <a:solidFill>
                <a:schemeClr val="accent5"/>
              </a:solidFill>
              <a:highlight>
                <a:srgbClr val="FFFFFF"/>
              </a:highlight>
              <a:latin typeface="Calibri"/>
              <a:ea typeface="Calibri"/>
              <a:cs typeface="Calibri"/>
              <a:sym typeface="Calibri"/>
            </a:endParaRPr>
          </a:p>
          <a:p>
            <a:pPr marL="0" lvl="0" indent="0" algn="l" rtl="0">
              <a:spcBef>
                <a:spcPts val="0"/>
              </a:spcBef>
              <a:spcAft>
                <a:spcPts val="0"/>
              </a:spcAft>
              <a:buNone/>
            </a:pPr>
            <a:r>
              <a:rPr lang="en" sz="1100" dirty="0">
                <a:solidFill>
                  <a:schemeClr val="accent5"/>
                </a:solidFill>
                <a:highlight>
                  <a:srgbClr val="FFFFFF"/>
                </a:highlight>
                <a:latin typeface="Calibri"/>
                <a:ea typeface="Calibri"/>
                <a:cs typeface="Calibri"/>
                <a:sym typeface="Calibri"/>
              </a:rPr>
              <a:t>-Günter Waibel</a:t>
            </a:r>
            <a:endParaRPr sz="1100" dirty="0">
              <a:solidFill>
                <a:schemeClr val="accent5"/>
              </a:solidFill>
              <a:highlight>
                <a:srgbClr val="FFFFFF"/>
              </a:highlight>
              <a:latin typeface="Calibri"/>
              <a:ea typeface="Calibri"/>
              <a:cs typeface="Calibri"/>
              <a:sym typeface="Calibri"/>
            </a:endParaRPr>
          </a:p>
          <a:p>
            <a:pPr marL="0" lvl="0" indent="0" algn="l" rtl="0">
              <a:lnSpc>
                <a:spcPct val="115000"/>
              </a:lnSpc>
              <a:spcBef>
                <a:spcPts val="0"/>
              </a:spcBef>
              <a:spcAft>
                <a:spcPts val="0"/>
              </a:spcAft>
              <a:buNone/>
            </a:pPr>
            <a:r>
              <a:rPr lang="en" sz="1100" dirty="0">
                <a:solidFill>
                  <a:schemeClr val="accent5"/>
                </a:solidFill>
                <a:highlight>
                  <a:srgbClr val="FFFFFF"/>
                </a:highlight>
                <a:latin typeface="Calibri"/>
                <a:ea typeface="Calibri"/>
                <a:cs typeface="Calibri"/>
                <a:sym typeface="Calibri"/>
              </a:rPr>
              <a:t>Associate Vice Provost &amp; Executive Director, California Digital Library</a:t>
            </a:r>
            <a:endParaRPr sz="1100" dirty="0">
              <a:solidFill>
                <a:schemeClr val="accent5"/>
              </a:solidFill>
              <a:highlight>
                <a:srgbClr val="FFFFFF"/>
              </a:highlight>
              <a:latin typeface="Calibri"/>
              <a:ea typeface="Calibri"/>
              <a:cs typeface="Calibri"/>
              <a:sym typeface="Calibri"/>
            </a:endParaRPr>
          </a:p>
          <a:p>
            <a:pPr marL="0" lvl="0" indent="0" algn="l" rtl="0">
              <a:spcBef>
                <a:spcPts val="0"/>
              </a:spcBef>
              <a:spcAft>
                <a:spcPts val="0"/>
              </a:spcAft>
              <a:buNone/>
            </a:pPr>
            <a:endParaRPr sz="1100" dirty="0">
              <a:solidFill>
                <a:srgbClr val="222222"/>
              </a:solidFill>
              <a:highlight>
                <a:srgbClr val="FFFFFF"/>
              </a:highlight>
            </a:endParaRPr>
          </a:p>
        </p:txBody>
      </p:sp>
      <p:sp>
        <p:nvSpPr>
          <p:cNvPr id="140" name="Google Shape;140;p14"/>
          <p:cNvSpPr txBox="1"/>
          <p:nvPr/>
        </p:nvSpPr>
        <p:spPr>
          <a:xfrm>
            <a:off x="3281850" y="1419475"/>
            <a:ext cx="2580300" cy="2597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100" dirty="0">
                <a:solidFill>
                  <a:schemeClr val="accent5"/>
                </a:solidFill>
                <a:highlight>
                  <a:srgbClr val="FFFFFF"/>
                </a:highlight>
                <a:latin typeface="Calibri"/>
                <a:ea typeface="Calibri"/>
                <a:cs typeface="Calibri"/>
                <a:sym typeface="Calibri"/>
              </a:rPr>
              <a:t>“Libraries have long known how to harness the power of collaboration through consortia; and when consortia partner with each other, libraries realize the benefits of collaboration at scale. I am thrilled to have HathiTrust, CDL, and CRL partnering to shape the next phase of shared print. To my mind, it’s the right group of academic partners, working on the right topic, to leverage the opportunities of the present moment.” </a:t>
            </a:r>
            <a:endParaRPr sz="1100" dirty="0">
              <a:solidFill>
                <a:schemeClr val="accent5"/>
              </a:solidFill>
              <a:highlight>
                <a:srgbClr val="FFFFFF"/>
              </a:highlight>
              <a:latin typeface="Calibri"/>
              <a:ea typeface="Calibri"/>
              <a:cs typeface="Calibri"/>
              <a:sym typeface="Calibri"/>
            </a:endParaRPr>
          </a:p>
          <a:p>
            <a:pPr marL="0" lvl="0" indent="0" algn="l" rtl="0">
              <a:spcBef>
                <a:spcPts val="0"/>
              </a:spcBef>
              <a:spcAft>
                <a:spcPts val="0"/>
              </a:spcAft>
              <a:buNone/>
            </a:pPr>
            <a:endParaRPr sz="1100" dirty="0">
              <a:solidFill>
                <a:schemeClr val="accent5"/>
              </a:solidFill>
              <a:highlight>
                <a:srgbClr val="FFFFFF"/>
              </a:highlight>
              <a:latin typeface="Calibri"/>
              <a:ea typeface="Calibri"/>
              <a:cs typeface="Calibri"/>
              <a:sym typeface="Calibri"/>
            </a:endParaRPr>
          </a:p>
          <a:p>
            <a:pPr marL="0" lvl="0" indent="0" algn="l" rtl="0">
              <a:spcBef>
                <a:spcPts val="0"/>
              </a:spcBef>
              <a:spcAft>
                <a:spcPts val="0"/>
              </a:spcAft>
              <a:buNone/>
            </a:pPr>
            <a:r>
              <a:rPr lang="en" sz="1100" dirty="0">
                <a:solidFill>
                  <a:schemeClr val="accent5"/>
                </a:solidFill>
                <a:highlight>
                  <a:srgbClr val="FFFFFF"/>
                </a:highlight>
                <a:latin typeface="Calibri"/>
                <a:ea typeface="Calibri"/>
                <a:cs typeface="Calibri"/>
                <a:sym typeface="Calibri"/>
              </a:rPr>
              <a:t>-Greg Eow</a:t>
            </a:r>
            <a:endParaRPr sz="1100" dirty="0">
              <a:solidFill>
                <a:schemeClr val="accent5"/>
              </a:solidFill>
              <a:highlight>
                <a:srgbClr val="FFFFFF"/>
              </a:highlight>
              <a:latin typeface="Calibri"/>
              <a:ea typeface="Calibri"/>
              <a:cs typeface="Calibri"/>
              <a:sym typeface="Calibri"/>
            </a:endParaRPr>
          </a:p>
          <a:p>
            <a:pPr marL="0" lvl="0" indent="0" algn="l" rtl="0">
              <a:spcBef>
                <a:spcPts val="0"/>
              </a:spcBef>
              <a:spcAft>
                <a:spcPts val="0"/>
              </a:spcAft>
              <a:buNone/>
            </a:pPr>
            <a:r>
              <a:rPr lang="en" sz="1100" dirty="0">
                <a:solidFill>
                  <a:schemeClr val="accent5"/>
                </a:solidFill>
                <a:highlight>
                  <a:srgbClr val="FFFFFF"/>
                </a:highlight>
                <a:latin typeface="Calibri"/>
                <a:ea typeface="Calibri"/>
                <a:cs typeface="Calibri"/>
                <a:sym typeface="Calibri"/>
              </a:rPr>
              <a:t>President of the Center for Research Libraries</a:t>
            </a:r>
            <a:endParaRPr sz="1100" dirty="0">
              <a:solidFill>
                <a:schemeClr val="accent5"/>
              </a:solidFill>
              <a:highlight>
                <a:srgbClr val="FFFFFF"/>
              </a:highlight>
              <a:latin typeface="Calibri"/>
              <a:ea typeface="Calibri"/>
              <a:cs typeface="Calibri"/>
              <a:sym typeface="Calibri"/>
            </a:endParaRPr>
          </a:p>
        </p:txBody>
      </p:sp>
      <p:sp>
        <p:nvSpPr>
          <p:cNvPr id="141" name="Google Shape;141;p14"/>
          <p:cNvSpPr txBox="1"/>
          <p:nvPr/>
        </p:nvSpPr>
        <p:spPr>
          <a:xfrm>
            <a:off x="6154250" y="1273050"/>
            <a:ext cx="2580300" cy="2597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100" dirty="0">
                <a:solidFill>
                  <a:schemeClr val="accent5"/>
                </a:solidFill>
                <a:highlight>
                  <a:srgbClr val="FFFFFF"/>
                </a:highlight>
                <a:latin typeface="Calibri"/>
                <a:ea typeface="Calibri"/>
                <a:cs typeface="Calibri"/>
                <a:sym typeface="Calibri"/>
              </a:rPr>
              <a:t>"Like CDL and CRL, we’ve long been committed to community-focused work on shared print, and, like them, we’ve become attuned to the need for deeper alignment among our many different regional networks so that we can ensure sustained future access to research collections.   Working with CRL and CDL won’t make this less hard, but I believe our collaboration brings together complementary strengths that we can use for the community's benefit."</a:t>
            </a:r>
            <a:endParaRPr sz="1100" dirty="0">
              <a:solidFill>
                <a:schemeClr val="accent5"/>
              </a:solidFill>
              <a:highlight>
                <a:srgbClr val="FFFFFF"/>
              </a:highlight>
              <a:latin typeface="Calibri"/>
              <a:ea typeface="Calibri"/>
              <a:cs typeface="Calibri"/>
              <a:sym typeface="Calibri"/>
            </a:endParaRPr>
          </a:p>
          <a:p>
            <a:pPr marL="0" lvl="0" indent="0" algn="l" rtl="0">
              <a:spcBef>
                <a:spcPts val="0"/>
              </a:spcBef>
              <a:spcAft>
                <a:spcPts val="0"/>
              </a:spcAft>
              <a:buNone/>
            </a:pPr>
            <a:endParaRPr sz="1100" dirty="0">
              <a:solidFill>
                <a:schemeClr val="accent5"/>
              </a:solidFill>
              <a:highlight>
                <a:srgbClr val="FFFFFF"/>
              </a:highlight>
              <a:latin typeface="Calibri"/>
              <a:ea typeface="Calibri"/>
              <a:cs typeface="Calibri"/>
              <a:sym typeface="Calibri"/>
            </a:endParaRPr>
          </a:p>
          <a:p>
            <a:pPr marL="0" lvl="0" indent="0" algn="l" rtl="0">
              <a:spcBef>
                <a:spcPts val="0"/>
              </a:spcBef>
              <a:spcAft>
                <a:spcPts val="0"/>
              </a:spcAft>
              <a:buNone/>
            </a:pPr>
            <a:r>
              <a:rPr lang="en" sz="1100" dirty="0">
                <a:solidFill>
                  <a:schemeClr val="accent5"/>
                </a:solidFill>
                <a:highlight>
                  <a:srgbClr val="FFFFFF"/>
                </a:highlight>
                <a:latin typeface="Calibri"/>
                <a:ea typeface="Calibri"/>
                <a:cs typeface="Calibri"/>
                <a:sym typeface="Calibri"/>
              </a:rPr>
              <a:t>-Mike Furlough</a:t>
            </a:r>
            <a:endParaRPr sz="1100" dirty="0">
              <a:solidFill>
                <a:schemeClr val="accent5"/>
              </a:solidFill>
              <a:highlight>
                <a:srgbClr val="FFFFFF"/>
              </a:highlight>
              <a:latin typeface="Calibri"/>
              <a:ea typeface="Calibri"/>
              <a:cs typeface="Calibri"/>
              <a:sym typeface="Calibri"/>
            </a:endParaRPr>
          </a:p>
          <a:p>
            <a:pPr marL="0" lvl="0" indent="0" algn="l" rtl="0">
              <a:spcBef>
                <a:spcPts val="0"/>
              </a:spcBef>
              <a:spcAft>
                <a:spcPts val="0"/>
              </a:spcAft>
              <a:buNone/>
            </a:pPr>
            <a:r>
              <a:rPr lang="en" sz="1100" dirty="0">
                <a:solidFill>
                  <a:schemeClr val="accent5"/>
                </a:solidFill>
                <a:highlight>
                  <a:srgbClr val="FFFFFF"/>
                </a:highlight>
                <a:latin typeface="Calibri"/>
                <a:ea typeface="Calibri"/>
                <a:cs typeface="Calibri"/>
                <a:sym typeface="Calibri"/>
              </a:rPr>
              <a:t>Executive Director of HathiTrust </a:t>
            </a:r>
            <a:endParaRPr sz="1100" dirty="0">
              <a:solidFill>
                <a:schemeClr val="accent5"/>
              </a:solidFill>
              <a:highlight>
                <a:srgbClr val="FFFFFF"/>
              </a:highlight>
              <a:latin typeface="Calibri"/>
              <a:ea typeface="Calibri"/>
              <a:cs typeface="Calibri"/>
              <a:sym typeface="Calibri"/>
            </a:endParaRPr>
          </a:p>
          <a:p>
            <a:pPr marL="0" lvl="0" indent="0" algn="l" rtl="0">
              <a:spcBef>
                <a:spcPts val="0"/>
              </a:spcBef>
              <a:spcAft>
                <a:spcPts val="0"/>
              </a:spcAft>
              <a:buNone/>
            </a:pPr>
            <a:endParaRPr sz="1100" dirty="0">
              <a:solidFill>
                <a:srgbClr val="222222"/>
              </a:solidFill>
              <a:highlight>
                <a:srgbClr val="FFFFFF"/>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5"/>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accent1"/>
                </a:solidFill>
              </a:rPr>
              <a:t>What Is Our Vision?</a:t>
            </a:r>
            <a:endParaRPr dirty="0">
              <a:solidFill>
                <a:schemeClr val="accent1"/>
              </a:solidFill>
            </a:endParaRPr>
          </a:p>
        </p:txBody>
      </p:sp>
      <p:sp>
        <p:nvSpPr>
          <p:cNvPr id="147" name="Google Shape;147;p15"/>
          <p:cNvSpPr txBox="1">
            <a:spLocks noGrp="1"/>
          </p:cNvSpPr>
          <p:nvPr>
            <p:ph type="body" idx="1"/>
          </p:nvPr>
        </p:nvSpPr>
        <p:spPr>
          <a:xfrm>
            <a:off x="819150" y="1570475"/>
            <a:ext cx="7505700" cy="244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000" dirty="0">
                <a:solidFill>
                  <a:schemeClr val="accent5"/>
                </a:solidFill>
              </a:rPr>
              <a:t>The future of print collections is shared. </a:t>
            </a:r>
            <a:endParaRPr sz="1500" dirty="0"/>
          </a:p>
          <a:p>
            <a:pPr marL="457200" lvl="0" indent="0" algn="l" rtl="0">
              <a:spcBef>
                <a:spcPts val="0"/>
              </a:spcBef>
              <a:spcAft>
                <a:spcPts val="0"/>
              </a:spcAft>
              <a:buClr>
                <a:schemeClr val="dk1"/>
              </a:buClr>
              <a:buSzPts val="1300"/>
              <a:buFont typeface="Arial"/>
              <a:buNone/>
            </a:pPr>
            <a:r>
              <a:rPr lang="en" sz="2000" dirty="0">
                <a:solidFill>
                  <a:schemeClr val="accent5"/>
                </a:solidFill>
              </a:rPr>
              <a:t>- Embedding shared print within the lifecycle of library collections</a:t>
            </a:r>
            <a:endParaRPr sz="1500" dirty="0">
              <a:solidFill>
                <a:schemeClr val="accent5"/>
              </a:solidFill>
            </a:endParaRPr>
          </a:p>
          <a:p>
            <a:pPr marL="457200" lvl="0" indent="0" algn="l" rtl="0">
              <a:spcBef>
                <a:spcPts val="0"/>
              </a:spcBef>
              <a:spcAft>
                <a:spcPts val="0"/>
              </a:spcAft>
              <a:buClr>
                <a:schemeClr val="dk1"/>
              </a:buClr>
              <a:buSzPts val="1300"/>
              <a:buFont typeface="Arial"/>
              <a:buNone/>
            </a:pPr>
            <a:r>
              <a:rPr lang="en" sz="2000" dirty="0">
                <a:solidFill>
                  <a:schemeClr val="accent5"/>
                </a:solidFill>
              </a:rPr>
              <a:t>- Promoting equity of access</a:t>
            </a:r>
            <a:endParaRPr sz="1500" dirty="0">
              <a:solidFill>
                <a:schemeClr val="accent5"/>
              </a:solidFill>
            </a:endParaRPr>
          </a:p>
          <a:p>
            <a:pPr marL="457200" lvl="0" indent="0" algn="l" rtl="0">
              <a:spcBef>
                <a:spcPts val="0"/>
              </a:spcBef>
              <a:spcAft>
                <a:spcPts val="0"/>
              </a:spcAft>
              <a:buClr>
                <a:schemeClr val="dk1"/>
              </a:buClr>
              <a:buSzPts val="1300"/>
              <a:buFont typeface="Arial"/>
              <a:buNone/>
            </a:pPr>
            <a:r>
              <a:rPr lang="en" sz="2000" dirty="0">
                <a:solidFill>
                  <a:schemeClr val="accent5"/>
                </a:solidFill>
              </a:rPr>
              <a:t>- Enriching the scholarly record</a:t>
            </a:r>
            <a:endParaRPr sz="1500" dirty="0">
              <a:solidFill>
                <a:schemeClr val="accent5"/>
              </a:solidFill>
            </a:endParaRPr>
          </a:p>
          <a:p>
            <a:pPr marL="457200" lvl="0" indent="0" algn="l" rtl="0">
              <a:spcBef>
                <a:spcPts val="0"/>
              </a:spcBef>
              <a:spcAft>
                <a:spcPts val="0"/>
              </a:spcAft>
              <a:buClr>
                <a:schemeClr val="dk1"/>
              </a:buClr>
              <a:buSzPts val="1300"/>
              <a:buFont typeface="Arial"/>
              <a:buNone/>
            </a:pPr>
            <a:r>
              <a:rPr lang="en" sz="2000" dirty="0">
                <a:solidFill>
                  <a:schemeClr val="accent5"/>
                </a:solidFill>
              </a:rPr>
              <a:t>- Increasing opportunities for research and teaching </a:t>
            </a:r>
            <a:endParaRPr sz="1500" dirty="0">
              <a:solidFill>
                <a:schemeClr val="accent5"/>
              </a:solidFill>
            </a:endParaRPr>
          </a:p>
          <a:p>
            <a:pPr marL="457200" lvl="0" indent="0" algn="l" rtl="0">
              <a:spcBef>
                <a:spcPts val="0"/>
              </a:spcBef>
              <a:spcAft>
                <a:spcPts val="0"/>
              </a:spcAft>
              <a:buClr>
                <a:schemeClr val="dk1"/>
              </a:buClr>
              <a:buSzPts val="1300"/>
              <a:buFont typeface="Arial"/>
              <a:buNone/>
            </a:pPr>
            <a:r>
              <a:rPr lang="en" sz="2000" dirty="0">
                <a:solidFill>
                  <a:schemeClr val="accent5"/>
                </a:solidFill>
              </a:rPr>
              <a:t>- Realizing the full potential of our networks and their collective collections through collaborative, well-developed infrastructure</a:t>
            </a:r>
            <a:r>
              <a:rPr lang="en" sz="1700" dirty="0">
                <a:solidFill>
                  <a:schemeClr val="accent5"/>
                </a:solidFill>
              </a:rPr>
              <a:t> </a:t>
            </a:r>
            <a:endParaRPr sz="1700" dirty="0">
              <a:solidFill>
                <a:schemeClr val="accent5"/>
              </a:solidFill>
            </a:endParaRPr>
          </a:p>
          <a:p>
            <a:pPr marL="0" lvl="0" indent="0" algn="l" rtl="0">
              <a:spcBef>
                <a:spcPts val="0"/>
              </a:spcBef>
              <a:spcAft>
                <a:spcPts val="0"/>
              </a:spcAft>
              <a:buClr>
                <a:schemeClr val="dk1"/>
              </a:buClr>
              <a:buSzPts val="1100"/>
              <a:buFont typeface="Arial"/>
              <a:buNone/>
            </a:pPr>
            <a:endParaRPr sz="1800" dirty="0">
              <a:solidFill>
                <a:schemeClr val="accent5"/>
              </a:solidFill>
            </a:endParaRPr>
          </a:p>
          <a:p>
            <a:pPr marL="0" lvl="0" indent="0" algn="l" rtl="0">
              <a:spcBef>
                <a:spcPts val="0"/>
              </a:spcBef>
              <a:spcAft>
                <a:spcPts val="0"/>
              </a:spcAft>
              <a:buClr>
                <a:schemeClr val="dk1"/>
              </a:buClr>
              <a:buSzPts val="1100"/>
              <a:buFont typeface="Arial"/>
              <a:buNone/>
            </a:pPr>
            <a:endParaRPr sz="1800" dirty="0">
              <a:solidFill>
                <a:schemeClr val="accent5"/>
              </a:solidFill>
            </a:endParaRPr>
          </a:p>
          <a:p>
            <a:pPr marL="0" lvl="0" indent="0" algn="l" rtl="0">
              <a:spcBef>
                <a:spcPts val="0"/>
              </a:spcBef>
              <a:spcAft>
                <a:spcPts val="1600"/>
              </a:spcAft>
              <a:buNone/>
            </a:pPr>
            <a:endParaRPr sz="1800" dirty="0">
              <a:solidFill>
                <a:schemeClr val="accent5"/>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6"/>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accent1"/>
                </a:solidFill>
              </a:rPr>
              <a:t>What Is Our Mission?</a:t>
            </a:r>
            <a:endParaRPr dirty="0">
              <a:solidFill>
                <a:schemeClr val="accent1"/>
              </a:solidFill>
            </a:endParaRPr>
          </a:p>
        </p:txBody>
      </p:sp>
      <p:sp>
        <p:nvSpPr>
          <p:cNvPr id="153" name="Google Shape;153;p16"/>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2100" dirty="0">
                <a:solidFill>
                  <a:schemeClr val="accent5"/>
                </a:solidFill>
              </a:rPr>
              <a:t>Full integration of shared print into the lifecycle of collections in order to shift the shared print paradigm. </a:t>
            </a:r>
            <a:endParaRPr sz="2100" dirty="0">
              <a:solidFill>
                <a:schemeClr val="accent5"/>
              </a:solidFill>
            </a:endParaRPr>
          </a:p>
          <a:p>
            <a:pPr marL="0" lvl="0" indent="0" algn="l" rtl="0">
              <a:spcBef>
                <a:spcPts val="0"/>
              </a:spcBef>
              <a:spcAft>
                <a:spcPts val="1600"/>
              </a:spcAft>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7"/>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accent1"/>
                </a:solidFill>
              </a:rPr>
              <a:t>What Are Our Principles?</a:t>
            </a:r>
            <a:endParaRPr dirty="0">
              <a:solidFill>
                <a:schemeClr val="accent1"/>
              </a:solidFill>
            </a:endParaRPr>
          </a:p>
          <a:p>
            <a:pPr marL="0" lvl="0" indent="0" algn="l" rtl="0">
              <a:spcBef>
                <a:spcPts val="0"/>
              </a:spcBef>
              <a:spcAft>
                <a:spcPts val="0"/>
              </a:spcAft>
              <a:buNone/>
            </a:pPr>
            <a:endParaRPr dirty="0"/>
          </a:p>
        </p:txBody>
      </p:sp>
      <p:sp>
        <p:nvSpPr>
          <p:cNvPr id="159" name="Google Shape;159;p17"/>
          <p:cNvSpPr txBox="1">
            <a:spLocks noGrp="1"/>
          </p:cNvSpPr>
          <p:nvPr>
            <p:ph type="body" idx="1"/>
          </p:nvPr>
        </p:nvSpPr>
        <p:spPr>
          <a:xfrm>
            <a:off x="819150" y="1800200"/>
            <a:ext cx="2044800" cy="572700"/>
          </a:xfrm>
          <a:prstGeom prst="rect">
            <a:avLst/>
          </a:prstGeom>
          <a:solidFill>
            <a:schemeClr val="dk1"/>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1600"/>
              </a:spcAft>
              <a:buNone/>
            </a:pPr>
            <a:r>
              <a:rPr lang="en" sz="2100" dirty="0">
                <a:solidFill>
                  <a:schemeClr val="accent5"/>
                </a:solidFill>
              </a:rPr>
              <a:t>Transparency</a:t>
            </a:r>
            <a:endParaRPr sz="2100" dirty="0">
              <a:solidFill>
                <a:schemeClr val="accent5"/>
              </a:solidFill>
            </a:endParaRPr>
          </a:p>
        </p:txBody>
      </p:sp>
      <p:sp>
        <p:nvSpPr>
          <p:cNvPr id="160" name="Google Shape;160;p17"/>
          <p:cNvSpPr txBox="1">
            <a:spLocks noGrp="1"/>
          </p:cNvSpPr>
          <p:nvPr>
            <p:ph type="body" idx="1"/>
          </p:nvPr>
        </p:nvSpPr>
        <p:spPr>
          <a:xfrm>
            <a:off x="6238450" y="1712700"/>
            <a:ext cx="1793400" cy="572700"/>
          </a:xfrm>
          <a:prstGeom prst="rect">
            <a:avLst/>
          </a:prstGeom>
          <a:solidFill>
            <a:schemeClr val="dk1"/>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1600"/>
              </a:spcAft>
              <a:buNone/>
            </a:pPr>
            <a:r>
              <a:rPr lang="en" sz="2100" dirty="0">
                <a:solidFill>
                  <a:schemeClr val="accent5"/>
                </a:solidFill>
              </a:rPr>
              <a:t>Leadership</a:t>
            </a:r>
            <a:endParaRPr sz="2100" dirty="0">
              <a:solidFill>
                <a:schemeClr val="accent5"/>
              </a:solidFill>
            </a:endParaRPr>
          </a:p>
        </p:txBody>
      </p:sp>
      <p:sp>
        <p:nvSpPr>
          <p:cNvPr id="161" name="Google Shape;161;p17"/>
          <p:cNvSpPr txBox="1">
            <a:spLocks noGrp="1"/>
          </p:cNvSpPr>
          <p:nvPr>
            <p:ph type="body" idx="1"/>
          </p:nvPr>
        </p:nvSpPr>
        <p:spPr>
          <a:xfrm>
            <a:off x="3517275" y="2431575"/>
            <a:ext cx="2200800" cy="572700"/>
          </a:xfrm>
          <a:prstGeom prst="rect">
            <a:avLst/>
          </a:prstGeom>
          <a:solidFill>
            <a:schemeClr val="dk1"/>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1600"/>
              </a:spcAft>
              <a:buNone/>
            </a:pPr>
            <a:r>
              <a:rPr lang="en" sz="2100" dirty="0">
                <a:solidFill>
                  <a:schemeClr val="accent5"/>
                </a:solidFill>
              </a:rPr>
              <a:t>Responsiveness</a:t>
            </a:r>
            <a:endParaRPr sz="2100" dirty="0">
              <a:solidFill>
                <a:schemeClr val="accent5"/>
              </a:solidFill>
            </a:endParaRPr>
          </a:p>
        </p:txBody>
      </p:sp>
      <p:sp>
        <p:nvSpPr>
          <p:cNvPr id="162" name="Google Shape;162;p17"/>
          <p:cNvSpPr txBox="1">
            <a:spLocks noGrp="1"/>
          </p:cNvSpPr>
          <p:nvPr>
            <p:ph type="body" idx="1"/>
          </p:nvPr>
        </p:nvSpPr>
        <p:spPr>
          <a:xfrm>
            <a:off x="944850" y="3384675"/>
            <a:ext cx="1793400" cy="572700"/>
          </a:xfrm>
          <a:prstGeom prst="rect">
            <a:avLst/>
          </a:prstGeom>
          <a:solidFill>
            <a:schemeClr val="dk1"/>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1600"/>
              </a:spcAft>
              <a:buNone/>
            </a:pPr>
            <a:r>
              <a:rPr lang="en" sz="2100" dirty="0">
                <a:solidFill>
                  <a:schemeClr val="accent5"/>
                </a:solidFill>
              </a:rPr>
              <a:t>Public Good</a:t>
            </a:r>
            <a:endParaRPr sz="2100" dirty="0">
              <a:solidFill>
                <a:schemeClr val="accent5"/>
              </a:solidFill>
            </a:endParaRPr>
          </a:p>
        </p:txBody>
      </p:sp>
      <p:sp>
        <p:nvSpPr>
          <p:cNvPr id="163" name="Google Shape;163;p17"/>
          <p:cNvSpPr txBox="1">
            <a:spLocks noGrp="1"/>
          </p:cNvSpPr>
          <p:nvPr>
            <p:ph type="body" idx="1"/>
          </p:nvPr>
        </p:nvSpPr>
        <p:spPr>
          <a:xfrm>
            <a:off x="6433275" y="3384675"/>
            <a:ext cx="1793400" cy="572700"/>
          </a:xfrm>
          <a:prstGeom prst="rect">
            <a:avLst/>
          </a:prstGeom>
          <a:solidFill>
            <a:schemeClr val="dk1"/>
          </a:solidFill>
          <a:ln w="38100" cap="flat" cmpd="sng">
            <a:no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1600"/>
              </a:spcAft>
              <a:buNone/>
            </a:pPr>
            <a:r>
              <a:rPr lang="en" sz="2100" dirty="0">
                <a:solidFill>
                  <a:schemeClr val="accent5"/>
                </a:solidFill>
              </a:rPr>
              <a:t>Inclusion</a:t>
            </a:r>
            <a:endParaRPr sz="2100" dirty="0">
              <a:solidFill>
                <a:schemeClr val="accent5"/>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8"/>
          <p:cNvSpPr txBox="1">
            <a:spLocks noGrp="1"/>
          </p:cNvSpPr>
          <p:nvPr>
            <p:ph type="title"/>
          </p:nvPr>
        </p:nvSpPr>
        <p:spPr>
          <a:xfrm>
            <a:off x="628075" y="339500"/>
            <a:ext cx="7696800" cy="729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accent1"/>
                </a:solidFill>
              </a:rPr>
              <a:t>What Are Our Assumptions?</a:t>
            </a:r>
            <a:endParaRPr dirty="0">
              <a:solidFill>
                <a:schemeClr val="accent1"/>
              </a:solidFill>
            </a:endParaRPr>
          </a:p>
        </p:txBody>
      </p:sp>
      <p:sp>
        <p:nvSpPr>
          <p:cNvPr id="169" name="Google Shape;169;p18"/>
          <p:cNvSpPr txBox="1">
            <a:spLocks noGrp="1"/>
          </p:cNvSpPr>
          <p:nvPr>
            <p:ph type="body" idx="1"/>
          </p:nvPr>
        </p:nvSpPr>
        <p:spPr>
          <a:xfrm>
            <a:off x="628075" y="933650"/>
            <a:ext cx="8063700" cy="3886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100" dirty="0">
                <a:solidFill>
                  <a:schemeClr val="accent5"/>
                </a:solidFill>
              </a:rPr>
              <a:t>The collaboration recognizes that the community needs: </a:t>
            </a:r>
            <a:endParaRPr sz="2100" dirty="0">
              <a:solidFill>
                <a:schemeClr val="accent5"/>
              </a:solidFill>
            </a:endParaRPr>
          </a:p>
          <a:p>
            <a:pPr marL="457200" lvl="0" indent="-361950" algn="l" rtl="0">
              <a:spcBef>
                <a:spcPts val="0"/>
              </a:spcBef>
              <a:spcAft>
                <a:spcPts val="0"/>
              </a:spcAft>
              <a:buClr>
                <a:schemeClr val="accent5"/>
              </a:buClr>
              <a:buSzPts val="2100"/>
              <a:buChar char="●"/>
            </a:pPr>
            <a:r>
              <a:rPr lang="en" sz="2100" dirty="0">
                <a:solidFill>
                  <a:schemeClr val="accent5"/>
                </a:solidFill>
              </a:rPr>
              <a:t>support for cross program and library collaboration </a:t>
            </a:r>
            <a:endParaRPr sz="2100" dirty="0">
              <a:solidFill>
                <a:schemeClr val="accent5"/>
              </a:solidFill>
            </a:endParaRPr>
          </a:p>
          <a:p>
            <a:pPr marL="457200" lvl="0" indent="-361950" algn="l" rtl="0">
              <a:spcBef>
                <a:spcPts val="0"/>
              </a:spcBef>
              <a:spcAft>
                <a:spcPts val="0"/>
              </a:spcAft>
              <a:buClr>
                <a:schemeClr val="accent5"/>
              </a:buClr>
              <a:buSzPts val="2100"/>
              <a:buChar char="●"/>
            </a:pPr>
            <a:r>
              <a:rPr lang="en" sz="2100" dirty="0">
                <a:solidFill>
                  <a:schemeClr val="accent5"/>
                </a:solidFill>
              </a:rPr>
              <a:t>interoperability between systems </a:t>
            </a:r>
            <a:endParaRPr sz="2100" dirty="0">
              <a:solidFill>
                <a:schemeClr val="accent5"/>
              </a:solidFill>
            </a:endParaRPr>
          </a:p>
          <a:p>
            <a:pPr marL="457200" lvl="0" indent="-361950" algn="l" rtl="0">
              <a:spcBef>
                <a:spcPts val="0"/>
              </a:spcBef>
              <a:spcAft>
                <a:spcPts val="0"/>
              </a:spcAft>
              <a:buClr>
                <a:schemeClr val="accent5"/>
              </a:buClr>
              <a:buSzPts val="2100"/>
              <a:buChar char="●"/>
            </a:pPr>
            <a:r>
              <a:rPr lang="en" sz="2100" dirty="0">
                <a:solidFill>
                  <a:schemeClr val="accent5"/>
                </a:solidFill>
              </a:rPr>
              <a:t>benefits for the shared print community and the larger library and scholarly research community</a:t>
            </a:r>
            <a:endParaRPr sz="2100" dirty="0">
              <a:solidFill>
                <a:schemeClr val="accent5"/>
              </a:solidFill>
            </a:endParaRPr>
          </a:p>
          <a:p>
            <a:pPr marL="457200" lvl="0" indent="-361950" algn="l" rtl="0">
              <a:spcBef>
                <a:spcPts val="0"/>
              </a:spcBef>
              <a:spcAft>
                <a:spcPts val="0"/>
              </a:spcAft>
              <a:buClr>
                <a:schemeClr val="accent5"/>
              </a:buClr>
              <a:buSzPts val="2100"/>
              <a:buChar char="●"/>
            </a:pPr>
            <a:r>
              <a:rPr lang="en" sz="2100" dirty="0">
                <a:solidFill>
                  <a:schemeClr val="accent5"/>
                </a:solidFill>
              </a:rPr>
              <a:t>support for decision-making regardless of format</a:t>
            </a:r>
            <a:endParaRPr sz="2100" dirty="0">
              <a:solidFill>
                <a:schemeClr val="accent5"/>
              </a:solidFill>
            </a:endParaRPr>
          </a:p>
          <a:p>
            <a:pPr marL="457200" lvl="0" indent="-361950" algn="l" rtl="0">
              <a:spcBef>
                <a:spcPts val="0"/>
              </a:spcBef>
              <a:spcAft>
                <a:spcPts val="0"/>
              </a:spcAft>
              <a:buClr>
                <a:schemeClr val="accent5"/>
              </a:buClr>
              <a:buSzPts val="2100"/>
              <a:buChar char="●"/>
            </a:pPr>
            <a:r>
              <a:rPr lang="en" sz="2100" dirty="0">
                <a:solidFill>
                  <a:schemeClr val="accent5"/>
                </a:solidFill>
              </a:rPr>
              <a:t>sustainable infrastructure</a:t>
            </a:r>
            <a:endParaRPr sz="2100" dirty="0">
              <a:solidFill>
                <a:schemeClr val="accent5"/>
              </a:solidFill>
            </a:endParaRPr>
          </a:p>
          <a:p>
            <a:pPr marL="457200" lvl="0" indent="-361950" algn="l" rtl="0">
              <a:spcBef>
                <a:spcPts val="0"/>
              </a:spcBef>
              <a:spcAft>
                <a:spcPts val="0"/>
              </a:spcAft>
              <a:buClr>
                <a:schemeClr val="accent5"/>
              </a:buClr>
              <a:buSzPts val="2100"/>
              <a:buChar char="●"/>
            </a:pPr>
            <a:r>
              <a:rPr lang="en" sz="2100" dirty="0">
                <a:solidFill>
                  <a:schemeClr val="accent5"/>
                </a:solidFill>
              </a:rPr>
              <a:t>a transparent, credible business and governance model </a:t>
            </a:r>
            <a:endParaRPr sz="2000" dirty="0">
              <a:solidFill>
                <a:schemeClr val="accent5"/>
              </a:solidFill>
            </a:endParaRPr>
          </a:p>
          <a:p>
            <a:pPr marL="457200" lvl="0" indent="-361950" algn="l" rtl="0">
              <a:spcBef>
                <a:spcPts val="0"/>
              </a:spcBef>
              <a:spcAft>
                <a:spcPts val="0"/>
              </a:spcAft>
              <a:buClr>
                <a:schemeClr val="accent5"/>
              </a:buClr>
              <a:buSzPts val="2100"/>
              <a:buChar char="●"/>
            </a:pPr>
            <a:r>
              <a:rPr lang="en" sz="2100" dirty="0">
                <a:solidFill>
                  <a:schemeClr val="accent5"/>
                </a:solidFill>
              </a:rPr>
              <a:t>metadata quality and completeness that enables us to answer the most important questions</a:t>
            </a:r>
            <a:endParaRPr sz="2100" strike="sngStrike" dirty="0">
              <a:solidFill>
                <a:schemeClr val="accent5"/>
              </a:solidFill>
              <a:highlight>
                <a:srgbClr val="FFFF00"/>
              </a:highlight>
            </a:endParaRPr>
          </a:p>
          <a:p>
            <a:pPr marL="0" lvl="0" indent="0" algn="l" rtl="0">
              <a:spcBef>
                <a:spcPts val="0"/>
              </a:spcBef>
              <a:spcAft>
                <a:spcPts val="1600"/>
              </a:spcAft>
              <a:buNone/>
            </a:pPr>
            <a:endParaRPr sz="1400" dirty="0">
              <a:solidFill>
                <a:schemeClr val="accent5"/>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9"/>
          <p:cNvSpPr txBox="1">
            <a:spLocks noGrp="1"/>
          </p:cNvSpPr>
          <p:nvPr>
            <p:ph type="title"/>
          </p:nvPr>
        </p:nvSpPr>
        <p:spPr>
          <a:xfrm>
            <a:off x="1393929" y="1301146"/>
            <a:ext cx="6366900" cy="2539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solidFill>
                  <a:schemeClr val="accent1"/>
                </a:solidFill>
              </a:rPr>
              <a:t>What’s Next?</a:t>
            </a:r>
            <a:endParaRPr dirty="0">
              <a:solidFill>
                <a:schemeClr val="accen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0"/>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dirty="0">
                <a:solidFill>
                  <a:schemeClr val="accent1"/>
                </a:solidFill>
              </a:rPr>
              <a:t>Quick Wins:  </a:t>
            </a:r>
            <a:r>
              <a:rPr lang="en" sz="2100" i="1" dirty="0">
                <a:solidFill>
                  <a:schemeClr val="accent1"/>
                </a:solidFill>
              </a:rPr>
              <a:t>Possible Projects</a:t>
            </a:r>
            <a:endParaRPr sz="2100" i="1" dirty="0">
              <a:solidFill>
                <a:schemeClr val="accent1"/>
              </a:solidFill>
            </a:endParaRPr>
          </a:p>
          <a:p>
            <a:pPr marL="0" lvl="0" indent="0" algn="l" rtl="0">
              <a:spcBef>
                <a:spcPts val="0"/>
              </a:spcBef>
              <a:spcAft>
                <a:spcPts val="0"/>
              </a:spcAft>
              <a:buNone/>
            </a:pPr>
            <a:endParaRPr sz="1800" i="1" dirty="0"/>
          </a:p>
          <a:p>
            <a:pPr marL="0" lvl="0" indent="0" algn="l" rtl="0">
              <a:spcBef>
                <a:spcPts val="0"/>
              </a:spcBef>
              <a:spcAft>
                <a:spcPts val="0"/>
              </a:spcAft>
              <a:buNone/>
            </a:pPr>
            <a:endParaRPr dirty="0"/>
          </a:p>
        </p:txBody>
      </p:sp>
      <p:sp>
        <p:nvSpPr>
          <p:cNvPr id="180" name="Google Shape;180;p20"/>
          <p:cNvSpPr txBox="1">
            <a:spLocks noGrp="1"/>
          </p:cNvSpPr>
          <p:nvPr>
            <p:ph type="body" idx="1"/>
          </p:nvPr>
        </p:nvSpPr>
        <p:spPr>
          <a:xfrm>
            <a:off x="819150" y="1508875"/>
            <a:ext cx="7505700" cy="3112200"/>
          </a:xfrm>
          <a:prstGeom prst="rect">
            <a:avLst/>
          </a:prstGeom>
        </p:spPr>
        <p:txBody>
          <a:bodyPr spcFirstLastPara="1" wrap="square" lIns="91425" tIns="91425" rIns="91425" bIns="91425" anchor="t" anchorCtr="0">
            <a:noAutofit/>
          </a:bodyPr>
          <a:lstStyle/>
          <a:p>
            <a:pPr marL="457200" lvl="0" indent="-342900" algn="l" rtl="0">
              <a:spcBef>
                <a:spcPts val="1200"/>
              </a:spcBef>
              <a:spcAft>
                <a:spcPts val="0"/>
              </a:spcAft>
              <a:buClr>
                <a:schemeClr val="accent5"/>
              </a:buClr>
              <a:buSzPts val="1800"/>
              <a:buChar char="●"/>
            </a:pPr>
            <a:r>
              <a:rPr lang="en" sz="1800" b="1" dirty="0">
                <a:solidFill>
                  <a:schemeClr val="accent5"/>
                </a:solidFill>
              </a:rPr>
              <a:t>Last Copy. </a:t>
            </a:r>
            <a:r>
              <a:rPr lang="en" sz="1800" dirty="0">
                <a:solidFill>
                  <a:schemeClr val="accent5"/>
                </a:solidFill>
              </a:rPr>
              <a:t> Facilitate agreement on defining “last copy” and guidelines for identifying and retaining them </a:t>
            </a:r>
            <a:r>
              <a:rPr lang="en" sz="1800" i="1" dirty="0">
                <a:solidFill>
                  <a:schemeClr val="accent5"/>
                </a:solidFill>
              </a:rPr>
              <a:t>(facilitative, analytical; six months)</a:t>
            </a:r>
            <a:endParaRPr sz="1800" i="1" dirty="0">
              <a:solidFill>
                <a:schemeClr val="accent5"/>
              </a:solidFill>
            </a:endParaRPr>
          </a:p>
          <a:p>
            <a:pPr marL="457200" lvl="0" indent="-342900" algn="l" rtl="0">
              <a:spcBef>
                <a:spcPts val="0"/>
              </a:spcBef>
              <a:spcAft>
                <a:spcPts val="0"/>
              </a:spcAft>
              <a:buClr>
                <a:schemeClr val="accent5"/>
              </a:buClr>
              <a:buSzPts val="1800"/>
              <a:buChar char="●"/>
            </a:pPr>
            <a:r>
              <a:rPr lang="en" sz="1800" b="1" dirty="0">
                <a:solidFill>
                  <a:schemeClr val="accent5"/>
                </a:solidFill>
              </a:rPr>
              <a:t>Priority Titles. </a:t>
            </a:r>
            <a:r>
              <a:rPr lang="en" sz="1800" dirty="0">
                <a:solidFill>
                  <a:schemeClr val="accent5"/>
                </a:solidFill>
              </a:rPr>
              <a:t> Define a model for identifying lists of priority titles (e.g. CRL critical corpus) </a:t>
            </a:r>
            <a:r>
              <a:rPr lang="en" sz="1800" i="1" dirty="0">
                <a:solidFill>
                  <a:schemeClr val="accent5"/>
                </a:solidFill>
              </a:rPr>
              <a:t>(analytical, facilitative; six months) </a:t>
            </a:r>
            <a:endParaRPr sz="1800" i="1" dirty="0">
              <a:solidFill>
                <a:schemeClr val="accent5"/>
              </a:solidFill>
            </a:endParaRPr>
          </a:p>
          <a:p>
            <a:pPr marL="457200" lvl="0" indent="-342900" algn="l" rtl="0">
              <a:spcBef>
                <a:spcPts val="0"/>
              </a:spcBef>
              <a:spcAft>
                <a:spcPts val="0"/>
              </a:spcAft>
              <a:buClr>
                <a:schemeClr val="accent5"/>
              </a:buClr>
              <a:buSzPts val="1800"/>
              <a:buChar char="●"/>
            </a:pPr>
            <a:r>
              <a:rPr lang="en" sz="1800" b="1" dirty="0">
                <a:solidFill>
                  <a:schemeClr val="accent5"/>
                </a:solidFill>
              </a:rPr>
              <a:t>Add Monographs to PAPR.</a:t>
            </a:r>
            <a:r>
              <a:rPr lang="en" sz="1800" dirty="0">
                <a:solidFill>
                  <a:schemeClr val="accent5"/>
                </a:solidFill>
              </a:rPr>
              <a:t>   Add monograph retention data to the Print Archives Preservation Registry (PAPR) </a:t>
            </a:r>
            <a:r>
              <a:rPr lang="en" sz="1800" i="1" dirty="0">
                <a:solidFill>
                  <a:schemeClr val="accent5"/>
                </a:solidFill>
              </a:rPr>
              <a:t>(development; twelve months)</a:t>
            </a:r>
            <a:endParaRPr sz="1800" i="1" dirty="0">
              <a:solidFill>
                <a:schemeClr val="accent5"/>
              </a:solidFill>
            </a:endParaRPr>
          </a:p>
          <a:p>
            <a:pPr marL="457200" lvl="0" indent="-342900" algn="l" rtl="0">
              <a:spcBef>
                <a:spcPts val="0"/>
              </a:spcBef>
              <a:spcAft>
                <a:spcPts val="0"/>
              </a:spcAft>
              <a:buClr>
                <a:schemeClr val="accent5"/>
              </a:buClr>
              <a:buSzPts val="1800"/>
              <a:buChar char="●"/>
            </a:pPr>
            <a:r>
              <a:rPr lang="en" sz="1800" b="1" dirty="0">
                <a:solidFill>
                  <a:schemeClr val="accent5"/>
                </a:solidFill>
              </a:rPr>
              <a:t>Collection Comparison.</a:t>
            </a:r>
            <a:r>
              <a:rPr lang="en" sz="1800" dirty="0">
                <a:solidFill>
                  <a:schemeClr val="accent5"/>
                </a:solidFill>
              </a:rPr>
              <a:t> On the fly collection comparison tool based on input identifiers. </a:t>
            </a:r>
            <a:endParaRPr sz="1800" dirty="0">
              <a:solidFill>
                <a:schemeClr val="accent5"/>
              </a:solidFill>
            </a:endParaRPr>
          </a:p>
          <a:p>
            <a:pPr marL="0" lvl="0" indent="0" algn="l" rtl="0">
              <a:spcBef>
                <a:spcPts val="1200"/>
              </a:spcBef>
              <a:spcAft>
                <a:spcPts val="1600"/>
              </a:spcAft>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1"/>
          <p:cNvSpPr txBox="1">
            <a:spLocks noGrp="1"/>
          </p:cNvSpPr>
          <p:nvPr>
            <p:ph type="title"/>
          </p:nvPr>
        </p:nvSpPr>
        <p:spPr>
          <a:xfrm>
            <a:off x="819150" y="845600"/>
            <a:ext cx="7505700" cy="95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accent1"/>
                </a:solidFill>
              </a:rPr>
              <a:t>Communication Plans</a:t>
            </a:r>
            <a:endParaRPr dirty="0">
              <a:solidFill>
                <a:schemeClr val="accent1"/>
              </a:solidFill>
            </a:endParaRPr>
          </a:p>
        </p:txBody>
      </p:sp>
      <p:sp>
        <p:nvSpPr>
          <p:cNvPr id="186" name="Google Shape;186;p21"/>
          <p:cNvSpPr txBox="1">
            <a:spLocks noGrp="1"/>
          </p:cNvSpPr>
          <p:nvPr>
            <p:ph type="body" idx="1"/>
          </p:nvPr>
        </p:nvSpPr>
        <p:spPr>
          <a:xfrm>
            <a:off x="819150" y="1990725"/>
            <a:ext cx="7505700" cy="24480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endParaRPr sz="3200" dirty="0">
              <a:solidFill>
                <a:schemeClr val="accent1"/>
              </a:solidFill>
              <a:latin typeface="Nunito"/>
              <a:ea typeface="Nunito"/>
              <a:cs typeface="Nunito"/>
              <a:sym typeface="Nunito"/>
            </a:endParaRPr>
          </a:p>
          <a:p>
            <a:pPr marL="0" lvl="0" indent="0" algn="ctr" rtl="0">
              <a:lnSpc>
                <a:spcPct val="100000"/>
              </a:lnSpc>
              <a:spcBef>
                <a:spcPts val="0"/>
              </a:spcBef>
              <a:spcAft>
                <a:spcPts val="0"/>
              </a:spcAft>
              <a:buNone/>
            </a:pPr>
            <a:r>
              <a:rPr lang="en" sz="3200" dirty="0">
                <a:solidFill>
                  <a:schemeClr val="accent1"/>
                </a:solidFill>
                <a:latin typeface="Nunito"/>
                <a:ea typeface="Nunito"/>
                <a:cs typeface="Nunito"/>
                <a:sym typeface="Nunito"/>
              </a:rPr>
              <a:t>Coming Soon . . .</a:t>
            </a:r>
            <a:endParaRPr dirty="0"/>
          </a:p>
        </p:txBody>
      </p:sp>
    </p:spTree>
  </p:cSld>
  <p:clrMapOvr>
    <a:masterClrMapping/>
  </p:clrMapOvr>
</p:sld>
</file>

<file path=ppt/theme/theme1.xml><?xml version="1.0" encoding="utf-8"?>
<a:theme xmlns:a="http://schemas.openxmlformats.org/drawingml/2006/main"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589</Words>
  <Application>Microsoft Macintosh PowerPoint</Application>
  <PresentationFormat>On-screen Show (16:9)</PresentationFormat>
  <Paragraphs>60</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Nunito</vt:lpstr>
      <vt:lpstr>Helvetica Neue</vt:lpstr>
      <vt:lpstr>Calibri</vt:lpstr>
      <vt:lpstr>Arial</vt:lpstr>
      <vt:lpstr>Shift</vt:lpstr>
      <vt:lpstr>CDL, CRL &amp; HathiTrust Collaboration</vt:lpstr>
      <vt:lpstr>Why This Collaboration? </vt:lpstr>
      <vt:lpstr>What Is Our Vision?</vt:lpstr>
      <vt:lpstr>What Is Our Mission?</vt:lpstr>
      <vt:lpstr>What Are Our Principles? </vt:lpstr>
      <vt:lpstr>What Are Our Assumptions?</vt:lpstr>
      <vt:lpstr>What’s Next?</vt:lpstr>
      <vt:lpstr>Quick Wins:  Possible Projects  </vt:lpstr>
      <vt:lpstr>Communication Plans</vt:lpstr>
      <vt:lpstr>Questions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CDL, CRL &amp; HathiTrust Collaboration</dc:title>
  <cp:lastModifiedBy>Microsoft Office User</cp:lastModifiedBy>
  <cp:revision>2</cp:revision>
  <dcterms:modified xsi:type="dcterms:W3CDTF">2020-06-24T12:49:04Z</dcterms:modified>
</cp:coreProperties>
</file>